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0"/>
  </p:notesMasterIdLst>
  <p:sldIdLst>
    <p:sldId id="256" r:id="rId2"/>
    <p:sldId id="257" r:id="rId3"/>
    <p:sldId id="259" r:id="rId4"/>
    <p:sldId id="258" r:id="rId5"/>
    <p:sldId id="268" r:id="rId6"/>
    <p:sldId id="262" r:id="rId7"/>
    <p:sldId id="267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46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7F3C0-28A4-40D0-9B01-08FEAE72F199}" type="datetimeFigureOut">
              <a:rPr lang="en-IN" smtClean="0"/>
              <a:t>11-02-2025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0095A-8968-4607-AC16-8B1C665A05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1065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4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8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6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8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hdr="0"/>
  <p:txStyles>
    <p:titleStyle>
      <a:lvl1pPr algn="l" defTabSz="914377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75" indent="-182875" algn="l" defTabSz="914377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indent="-182875" algn="l" defTabSz="914377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02" indent="-182875" algn="l" defTabSz="914377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15" indent="-182875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690" indent="-137157" algn="l" defTabSz="914377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566" indent="-182875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41" indent="-182875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17" indent="-182875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192" indent="-182875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706626-E91D-4C82-965B-9AADFE8FEF8A}"/>
              </a:ext>
            </a:extLst>
          </p:cNvPr>
          <p:cNvSpPr txBox="1"/>
          <p:nvPr/>
        </p:nvSpPr>
        <p:spPr>
          <a:xfrm>
            <a:off x="454686" y="1628802"/>
            <a:ext cx="85098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 on </a:t>
            </a:r>
          </a:p>
          <a:p>
            <a:r>
              <a:rPr lang="en-IN" sz="27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in Computing and Engineering </a:t>
            </a:r>
            <a:r>
              <a:rPr lang="en-IN" sz="2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(ICE2025)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AFA345-279E-497E-B1EC-3C5B5E0262B0}"/>
              </a:ext>
            </a:extLst>
          </p:cNvPr>
          <p:cNvSpPr txBox="1"/>
          <p:nvPr/>
        </p:nvSpPr>
        <p:spPr>
          <a:xfrm>
            <a:off x="3103021" y="2646034"/>
            <a:ext cx="2822677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</a:rPr>
              <a:t>Paper ID 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C5366-82FD-484F-92E0-41A2D9FD093B}"/>
              </a:ext>
            </a:extLst>
          </p:cNvPr>
          <p:cNvSpPr txBox="1"/>
          <p:nvPr/>
        </p:nvSpPr>
        <p:spPr>
          <a:xfrm>
            <a:off x="306622" y="3805382"/>
            <a:ext cx="8153811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Paper Title: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C41F2A-D7CD-40C5-A2E5-DF1DFCDC4AE3}"/>
              </a:ext>
            </a:extLst>
          </p:cNvPr>
          <p:cNvSpPr txBox="1"/>
          <p:nvPr/>
        </p:nvSpPr>
        <p:spPr>
          <a:xfrm>
            <a:off x="348229" y="4522316"/>
            <a:ext cx="7680156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Name of Authors:</a:t>
            </a:r>
            <a:endParaRPr lang="en-IN" sz="2000" dirty="0">
              <a:solidFill>
                <a:schemeClr val="dk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91EACB-1EFC-4C9E-9A1B-20855966ED97}"/>
              </a:ext>
            </a:extLst>
          </p:cNvPr>
          <p:cNvSpPr txBox="1"/>
          <p:nvPr/>
        </p:nvSpPr>
        <p:spPr>
          <a:xfrm>
            <a:off x="2953553" y="5355264"/>
            <a:ext cx="2740667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Presenter Name and Affiliation:</a:t>
            </a:r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Feb28 –March 01</a:t>
            </a:r>
            <a:endParaRPr lang="en-IN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ICE 2025, SNIoE Delhi NCR</a:t>
            </a:r>
            <a:endParaRPr lang="en-IN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1</a:t>
            </a:fld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DCB457-BBFD-2FF9-ABEE-91534FAFCC8B}"/>
              </a:ext>
            </a:extLst>
          </p:cNvPr>
          <p:cNvSpPr txBox="1"/>
          <p:nvPr/>
        </p:nvSpPr>
        <p:spPr>
          <a:xfrm>
            <a:off x="2286000" y="324668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27E9F533-C94A-8751-1F02-B5D0FC735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411F694-9CA5-B770-0788-7CB4190D3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736" y="573423"/>
            <a:ext cx="2978303" cy="939848"/>
          </a:xfrm>
          <a:prstGeom prst="rect">
            <a:avLst/>
          </a:prstGeom>
        </p:spPr>
      </p:pic>
      <p:pic>
        <p:nvPicPr>
          <p:cNvPr id="19" name="Picture 18" descr="A blue and black logo&#10;&#10;AI-generated content may be incorrect.">
            <a:extLst>
              <a:ext uri="{FF2B5EF4-FFF2-40B4-BE49-F238E27FC236}">
                <a16:creationId xmlns:a16="http://schemas.microsoft.com/office/drawing/2014/main" id="{1AAAA12B-5BCD-9822-8A37-CFA04EC26B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47" y="573423"/>
            <a:ext cx="1969885" cy="784830"/>
          </a:xfrm>
          <a:prstGeom prst="rect">
            <a:avLst/>
          </a:prstGeom>
        </p:spPr>
      </p:pic>
      <p:pic>
        <p:nvPicPr>
          <p:cNvPr id="1028" name="Picture 4" descr="UPCON-2023">
            <a:extLst>
              <a:ext uri="{FF2B5EF4-FFF2-40B4-BE49-F238E27FC236}">
                <a16:creationId xmlns:a16="http://schemas.microsoft.com/office/drawing/2014/main" id="{F28688A6-5AA9-9372-5649-808E9A9E7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859" y="543763"/>
            <a:ext cx="2503126" cy="87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22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Outline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Methodology</a:t>
            </a:r>
          </a:p>
          <a:p>
            <a:r>
              <a:rPr lang="en-US" dirty="0"/>
              <a:t>Results and Discussions</a:t>
            </a:r>
          </a:p>
          <a:p>
            <a:r>
              <a:rPr lang="en-US" dirty="0"/>
              <a:t>Conclusion</a:t>
            </a:r>
          </a:p>
          <a:p>
            <a:r>
              <a:rPr lang="en-US" dirty="0"/>
              <a:t>References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ICE 2025, SNIoE Delhi NCR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431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Introduction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193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Methodology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2892FDC-4655-E5CF-480F-9233F3271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52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64AFC-4ECA-21AE-C64F-FB2D9274B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B871444-15FE-0A69-6E2D-48D23E58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Results and Discussion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F6AF0CC-77E7-D329-17E5-455F8A51A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9E0E8-04D4-B0B3-06FD-F60BD07A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FF27BF-E704-F8C4-3E63-C21DCC11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0471A-EB74-8C69-4943-4A9E8232E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629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5550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Scopes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8048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ICE 2025, SNIoE Delhi NCR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94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C8185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1530</TotalTime>
  <Words>103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Clarity</vt:lpstr>
      <vt:lpstr>PowerPoint Presentation</vt:lpstr>
      <vt:lpstr>Outline</vt:lpstr>
      <vt:lpstr>Introduction</vt:lpstr>
      <vt:lpstr>Methodology</vt:lpstr>
      <vt:lpstr>Results and Discussion</vt:lpstr>
      <vt:lpstr>Conclusion</vt:lpstr>
      <vt:lpstr>Future Scopes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DG</dc:creator>
  <cp:lastModifiedBy>Madhur Upadhayay</cp:lastModifiedBy>
  <cp:revision>19</cp:revision>
  <dcterms:created xsi:type="dcterms:W3CDTF">2022-10-21T14:09:13Z</dcterms:created>
  <dcterms:modified xsi:type="dcterms:W3CDTF">2025-02-11T07:21:59Z</dcterms:modified>
</cp:coreProperties>
</file>